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63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>
        <p:scale>
          <a:sx n="94" d="100"/>
          <a:sy n="94" d="100"/>
        </p:scale>
        <p:origin x="-336" y="304"/>
      </p:cViewPr>
      <p:guideLst>
        <p:guide orient="horz" pos="3440"/>
        <p:guide pos="4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D9FD1-88F6-614F-A545-25AEC7B1F389}" type="datetimeFigureOut">
              <a:rPr lang="nl-NL" smtClean="0"/>
              <a:t>12-07-16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C6FF9-0FE6-AD4F-B590-5E8AC2BA96C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1657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Titelstijl van model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Titelstijl van model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Titelstijl van model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Sleep de afbeelding naar de tijdelijke aanduiding of 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 noProof="0" smtClean="0"/>
              <a:t>Titelstijl van model bewerken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GB" noProof="0" smtClean="0"/>
              <a:t>Klik om de tekststijl van het model te bewerken</a:t>
            </a:r>
          </a:p>
          <a:p>
            <a:pPr lvl="1"/>
            <a:r>
              <a:rPr lang="en-GB" noProof="0" smtClean="0"/>
              <a:t>Tweede niveau</a:t>
            </a:r>
          </a:p>
          <a:p>
            <a:pPr lvl="2"/>
            <a:r>
              <a:rPr lang="en-GB" noProof="0" smtClean="0"/>
              <a:t>Derde niveau</a:t>
            </a:r>
          </a:p>
          <a:p>
            <a:pPr lvl="3"/>
            <a:r>
              <a:rPr lang="en-GB" noProof="0" smtClean="0"/>
              <a:t>Vierde niveau</a:t>
            </a:r>
          </a:p>
          <a:p>
            <a:pPr lvl="4"/>
            <a:r>
              <a:rPr lang="en-GB" noProof="0" smtClean="0"/>
              <a:t>Vijfde niveau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12-07-16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sz="5400" dirty="0" err="1" smtClean="0"/>
              <a:t>Haselaar</a:t>
            </a:r>
            <a:r>
              <a:rPr lang="nl-NL" sz="5400" dirty="0" smtClean="0"/>
              <a:t> Dementia </a:t>
            </a:r>
            <a:r>
              <a:rPr lang="nl-NL" sz="5400" dirty="0" err="1" smtClean="0"/>
              <a:t>Solutions</a:t>
            </a:r>
            <a:endParaRPr lang="nl-NL" sz="5400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7403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Purpose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 smtClean="0"/>
              <a:t>To improve the quality of life for all people with dementia and those caring for them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117425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dirty="0" smtClean="0"/>
              <a:t>How it all started</a:t>
            </a:r>
            <a:endParaRPr lang="en-GB" sz="2800" dirty="0">
              <a:solidFill>
                <a:srgbClr val="F79646"/>
              </a:solidFill>
            </a:endParaRP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3710866" y="675116"/>
            <a:ext cx="4594934" cy="442286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b="1" dirty="0" err="1" smtClean="0"/>
              <a:t>Haselaar</a:t>
            </a:r>
            <a:r>
              <a:rPr lang="en-GB" dirty="0" smtClean="0"/>
              <a:t> Dementia </a:t>
            </a:r>
            <a:r>
              <a:rPr lang="en-GB" dirty="0"/>
              <a:t>Solutions is a tribute to my mother, who died from FTD in August 2015.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My mother was a highly intelligent and very social woman and </a:t>
            </a:r>
            <a:r>
              <a:rPr lang="en-GB" dirty="0" smtClean="0"/>
              <a:t>it </a:t>
            </a:r>
            <a:r>
              <a:rPr lang="en-GB" dirty="0"/>
              <a:t>was very painful to see </a:t>
            </a:r>
            <a:r>
              <a:rPr lang="en-GB" dirty="0" smtClean="0"/>
              <a:t>her struggle </a:t>
            </a:r>
            <a:r>
              <a:rPr lang="en-GB" dirty="0"/>
              <a:t>with an illness </a:t>
            </a:r>
            <a:r>
              <a:rPr lang="en-GB" dirty="0" smtClean="0"/>
              <a:t>of the </a:t>
            </a:r>
            <a:r>
              <a:rPr lang="en-GB" dirty="0"/>
              <a:t>brain.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In the care for my mother I encountered numerous challenges for which no solution seemed to exist.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It will be my mothers legacy to help improve the quality of life for other people with dementia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l="29420" r="32023" b="20132"/>
          <a:stretch/>
        </p:blipFill>
        <p:spPr>
          <a:xfrm>
            <a:off x="762000" y="675117"/>
            <a:ext cx="2693781" cy="3710143"/>
          </a:xfrm>
          <a:prstGeom prst="rect">
            <a:avLst/>
          </a:prstGeom>
        </p:spPr>
      </p:pic>
      <p:sp>
        <p:nvSpPr>
          <p:cNvPr id="9" name="Rechthoek 8"/>
          <p:cNvSpPr/>
          <p:nvPr/>
        </p:nvSpPr>
        <p:spPr>
          <a:xfrm>
            <a:off x="762000" y="4497817"/>
            <a:ext cx="26937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dirty="0" err="1">
                <a:solidFill>
                  <a:prstClr val="black"/>
                </a:solidFill>
              </a:rPr>
              <a:t>Hendrika</a:t>
            </a:r>
            <a:r>
              <a:rPr lang="en-GB" sz="1400" dirty="0">
                <a:solidFill>
                  <a:prstClr val="black"/>
                </a:solidFill>
              </a:rPr>
              <a:t> de Bruin – </a:t>
            </a:r>
            <a:r>
              <a:rPr lang="en-GB" sz="1400" b="1" dirty="0">
                <a:solidFill>
                  <a:prstClr val="black"/>
                </a:solidFill>
              </a:rPr>
              <a:t>den </a:t>
            </a:r>
            <a:r>
              <a:rPr lang="en-GB" sz="1400" b="1" dirty="0" err="1">
                <a:solidFill>
                  <a:prstClr val="black"/>
                </a:solidFill>
              </a:rPr>
              <a:t>Haselaar</a:t>
            </a:r>
            <a:endParaRPr lang="en-GB" sz="1400" b="1" dirty="0">
              <a:solidFill>
                <a:prstClr val="black"/>
              </a:solidFill>
            </a:endParaRPr>
          </a:p>
          <a:p>
            <a:pPr algn="ctr"/>
            <a:r>
              <a:rPr lang="en-GB" sz="1400" dirty="0">
                <a:solidFill>
                  <a:prstClr val="black"/>
                </a:solidFill>
              </a:rPr>
              <a:t>30 August 1943  -  7 August 2015</a:t>
            </a:r>
          </a:p>
          <a:p>
            <a:pPr algn="ctr"/>
            <a:r>
              <a:rPr lang="en-GB" sz="1400" dirty="0" err="1">
                <a:solidFill>
                  <a:prstClr val="black"/>
                </a:solidFill>
              </a:rPr>
              <a:t>Diagosed</a:t>
            </a:r>
            <a:r>
              <a:rPr lang="en-GB" sz="1400" dirty="0">
                <a:solidFill>
                  <a:prstClr val="black"/>
                </a:solidFill>
              </a:rPr>
              <a:t> with </a:t>
            </a:r>
            <a:r>
              <a:rPr lang="en-GB" sz="1400" dirty="0" err="1">
                <a:solidFill>
                  <a:prstClr val="black"/>
                </a:solidFill>
              </a:rPr>
              <a:t>Fronto</a:t>
            </a:r>
            <a:r>
              <a:rPr lang="en-GB" sz="1400" dirty="0">
                <a:solidFill>
                  <a:prstClr val="black"/>
                </a:solidFill>
              </a:rPr>
              <a:t> Temporal Dementia in 2008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3276513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966" y="878147"/>
            <a:ext cx="2684062" cy="472475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5700" y="2548138"/>
            <a:ext cx="2291071" cy="3054762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3446" y="878147"/>
            <a:ext cx="2490016" cy="2363405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2636" y="580927"/>
            <a:ext cx="2340732" cy="1967211"/>
          </a:xfrm>
          <a:prstGeom prst="rect">
            <a:avLst/>
          </a:prstGeom>
        </p:spPr>
      </p:pic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Logo </a:t>
            </a:r>
            <a:r>
              <a:rPr lang="nl-NL" dirty="0" err="1" smtClean="0"/>
              <a:t>inspiration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86885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rantenpapier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Krantenpapier.thmx</Template>
  <TotalTime>66785</TotalTime>
  <Words>127</Words>
  <Application>Microsoft Macintosh PowerPoint</Application>
  <PresentationFormat>Diavoorstelling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5" baseType="lpstr">
      <vt:lpstr>Krantenpapier</vt:lpstr>
      <vt:lpstr>Haselaar Dementia Solutions</vt:lpstr>
      <vt:lpstr>Purpose</vt:lpstr>
      <vt:lpstr>How it all started</vt:lpstr>
      <vt:lpstr>Logo inspiration</vt:lpstr>
    </vt:vector>
  </TitlesOfParts>
  <Company>FTRB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Haselaar Dementia Solutions</dc:title>
  <dc:creator>Mechtild de Bruin</dc:creator>
  <cp:lastModifiedBy>Mechtild de Bruin</cp:lastModifiedBy>
  <cp:revision>31</cp:revision>
  <dcterms:created xsi:type="dcterms:W3CDTF">2016-06-30T11:44:10Z</dcterms:created>
  <dcterms:modified xsi:type="dcterms:W3CDTF">2016-08-25T14:15:43Z</dcterms:modified>
</cp:coreProperties>
</file>